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DACA-5DA5-D796-3CCE-702A5BF1E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EED2A-E1E1-2B48-6628-F8A305A62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46E2F-ADB0-FEE2-A576-2077913F4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236AC-9BC6-BB5E-C8B8-45C683CCB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83650-C194-685F-C46C-75AF0B719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7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2827-0B35-2005-F828-91D4BFDAC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89B30-6C6A-98DF-A4AA-D41336BDA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D6406-14E1-D3FB-E861-6EC83252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8174D-8373-CB6C-D598-9ED105B3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F7A24-F176-7DAA-A313-DC418F04C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78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721CD0-45AE-96F4-526F-7F455CBF1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C4D91-D92D-0761-AAC4-059C101FB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F9B13-94D6-5A4E-8FFD-49D32A007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4654-3A61-191F-F663-3110FEA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34252-F551-6D03-B0B3-81E73448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189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B2363-52A4-C653-568C-27B7850C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EF8C8-72A3-E0EE-213D-CD82ACBA6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4B356-10D7-DE4F-5C13-72453E223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71840-0C96-E900-B9C3-BD2B279C7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92462-29E5-FCDF-E14C-03851A7E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18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4718-094D-B6BC-CDA5-54BB1DA4B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A7FE3-EC87-71F1-FD1F-88306A4B0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88DF8-A8CC-BBC7-B8DF-8780169D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F14E0-269F-0137-22F5-DA3F5258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FC429-FB87-07E0-D5D0-69803FB7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289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8FEC5-67F6-18B1-E100-2E2499BC6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D72F6-FCDE-3D43-9570-AC46980A1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DAED5-987E-CD80-2385-6ABD21CDA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933D9-1C09-E9CE-6EC2-549C90C2E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7DCE77-5E39-006A-C720-858C3952F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32E3D-7F47-112E-2A6B-7D2687C58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0141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92E87-AF03-8838-AB9C-82263FEC6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2D920-773B-065F-F0CA-09E6383E2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A7E2D-0F50-B9AC-C889-6D80752A2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E13F49-D94A-5A31-898E-DF64BD157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19BF0C-EB9A-9DD2-C7E1-8E6794C6FD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AEA86-8ED2-080E-21B8-02C2F1AA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641DF-D270-60FF-5E14-D98A47274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D7F4A2-7890-45ED-C65F-3F7E4F8C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08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B93A4-2784-8077-97CE-969CCFFC5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2073D9-E76C-8E08-1845-61F85111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A308FD-D349-EC8C-5167-1AAECE6D4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4F292-913A-28E1-780E-80DAC45D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21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D36C3-E08F-E1A5-BA52-0E84C63FC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033D0E-84E8-90B0-561F-323689EFE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CE9C8-CD5A-839B-4F31-91A9E5299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66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E14CC-B8CC-BE1F-BA4A-C7E6A004A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B86D8-0337-DB5C-4187-AD50A00CC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9D213-3085-0FBB-9859-C75E31415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DF3DC-4415-762B-B587-09D5AEB06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56C8A-0DD1-3E8E-EBA1-A42C9D55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CF5D6-23E3-6F83-D996-7EDC27453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420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73C47-52DB-5ABA-2A7B-AED13FEDE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642CA2-208A-B9A6-DB68-B6B96471B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7D9A7-A415-C422-B8B0-188FA547B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A2855-AF55-923F-C50B-4BA50427D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E4318-D676-738E-B236-CB3EA6D9E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D3EEA-E3DC-28F6-3FC7-D7C74BCC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12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1E155D-28E0-86D2-5F29-5A1CE6E8A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8BDD3-EB94-85D2-7A55-43199AEB4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DFC5B-8B27-7DB0-FB51-0C72FD9962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435A7-7F2D-411A-B1AD-3FF4E3191C70}" type="datetimeFigureOut">
              <a:rPr lang="en-IN" smtClean="0"/>
              <a:t>08-03-2025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DBC20-4449-94BF-B31B-B6781F2BE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11424-33EA-0A7E-2CD8-4758330E8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1F76E-D504-476E-81B8-73EDB7D99E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54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3379-8306-3033-098F-295096B0CC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03E4D5-9AEB-98FB-F479-53124A82B8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7F2890-7FFF-5087-8529-894F8E235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22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0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C3871-AADB-8671-A3DF-575F3C73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3DB2-9A5F-3A05-D6CB-81B4E70EA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4539C4-7EAC-38FA-D005-5C28A15C0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6"/>
            <a:ext cx="12192000" cy="683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0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AAE4F-BB29-8D00-D0B5-19AF916D4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9975E-D48B-822D-26C6-D5A95524F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C165F-4F40-7102-ABF1-925178179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60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2432-E63C-A9E7-2897-87FB74370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FA060-7870-6D86-5BF0-B71C62B7A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CE2C1D-51B6-DB8D-2FA3-9F2908278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57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BF424-C99D-09AD-DA70-6477B69D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456AD-8B4C-5ED0-C703-BA1CAAD62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7953BD-B4B2-0CDF-BAD6-99C67E43F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27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6BD4-0002-713C-E208-29AE4EA5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8C45A-FCE6-5F59-5DA3-79D48C5B9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818CE2-5195-B4AC-5658-0EF16BFFA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890"/>
            <a:ext cx="12192000" cy="678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28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DFD3F-ECDE-76D5-2DBC-4D5CB0F7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D9F03-EC7E-EC08-0594-C4DCA4087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4CE8FA-443F-BA9A-9D10-C26AB323C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0"/>
            <a:ext cx="12192000" cy="68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2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C330-E0E9-0AAD-D972-3BE289994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EFFF2-21E9-9084-FF56-47CCB9BA7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3B029B-A85A-21EC-64FE-8CA98FC18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00"/>
            <a:ext cx="12192000" cy="681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88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4F63-E4D6-67B2-9E65-5621FAE3B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32D94-A4B7-D0DB-B2B8-4933C9500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D8172-C3D7-8EBE-B4EC-CBCC6F4D4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80"/>
            <a:ext cx="12192000" cy="676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214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08E2-B3DE-0731-C6ED-3D7694332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512D9-FA4E-6481-63DB-CE2CB36D3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1B11CD-1458-F22F-EBEB-0A9A5AEF8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1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6938-C310-4F8B-01C0-7852E4C39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5A03-2D1F-5928-4FD1-A653AC8A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1240D-46D1-71B0-17FB-20A5C46BB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81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A5CF6-2514-233B-307F-8F8328FE8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71CD5-8904-F5B5-B309-F6DF30440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062BE4-265E-E270-1A02-39831F70E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" y="0"/>
            <a:ext cx="12184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4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5DAFF-517B-AE91-5C09-718032CC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C6B01-7D62-5B50-BB17-4EBB0C040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A74DB4-5476-B00D-2381-7FAD467A9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839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62CA-59DC-66AA-8691-3AAE5402A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BAA04-4802-F938-875D-BFDB1295F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D9E87-6C4C-9B26-5917-98C33390B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2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4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C57BF-CE20-3A61-0AB0-0D5655B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5B312-E731-F301-A8DE-ED8F5663D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2439DB-CAF7-CB65-C808-1EC880D59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0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0490-3244-DDA3-A06D-242F777F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F1F6C-CFEE-9500-E268-1BD0B71FA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9B2DB-2469-DE7E-0958-3682D3537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52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BCA-AA11-4F6C-4C8F-DCE8ED169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E0BE9-D49A-9537-1197-84CB8DD8F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AF91E6-8FAB-6965-FE60-9124D576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61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ULAGAPPAN</dc:creator>
  <cp:lastModifiedBy>ARUN ULAGAPPAN</cp:lastModifiedBy>
  <cp:revision>1</cp:revision>
  <dcterms:created xsi:type="dcterms:W3CDTF">2025-03-08T17:40:14Z</dcterms:created>
  <dcterms:modified xsi:type="dcterms:W3CDTF">2025-03-08T17:40:30Z</dcterms:modified>
</cp:coreProperties>
</file>

<file path=docProps/thumbnail.jpeg>
</file>